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6"/>
  </p:notesMasterIdLst>
  <p:handoutMasterIdLst>
    <p:handoutMasterId r:id="rId17"/>
  </p:handoutMasterIdLst>
  <p:sldIdLst>
    <p:sldId id="286" r:id="rId6"/>
    <p:sldId id="264" r:id="rId7"/>
    <p:sldId id="312" r:id="rId8"/>
    <p:sldId id="296" r:id="rId9"/>
    <p:sldId id="297" r:id="rId10"/>
    <p:sldId id="279" r:id="rId11"/>
    <p:sldId id="314" r:id="rId12"/>
    <p:sldId id="315" r:id="rId13"/>
    <p:sldId id="283" r:id="rId14"/>
    <p:sldId id="31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64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F4F8C-AAE7-4450-865D-123A3BEAA777}" vWet="4" dt="2022-06-08T14:41:38.525"/>
    <p1510:client id="{68B617E9-1C41-4A8F-87E2-8994AD6B1341}" v="14" dt="2022-06-08T14:56:09.4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Legge (NWSSP - PCS)" userId="b8fe1835-91b1-405f-b3f9-2e4ffec7539f" providerId="ADAL" clId="{68B617E9-1C41-4A8F-87E2-8994AD6B1341}"/>
    <pc:docChg chg="custSel modSld">
      <pc:chgData name="Amanda Legge (NWSSP - PCS)" userId="b8fe1835-91b1-405f-b3f9-2e4ffec7539f" providerId="ADAL" clId="{68B617E9-1C41-4A8F-87E2-8994AD6B1341}" dt="2022-06-08T14:56:09.425" v="9" actId="27636"/>
      <pc:docMkLst>
        <pc:docMk/>
      </pc:docMkLst>
      <pc:sldChg chg="modSp mod">
        <pc:chgData name="Amanda Legge (NWSSP - PCS)" userId="b8fe1835-91b1-405f-b3f9-2e4ffec7539f" providerId="ADAL" clId="{68B617E9-1C41-4A8F-87E2-8994AD6B1341}" dt="2022-06-08T14:56:09.425" v="9" actId="27636"/>
        <pc:sldMkLst>
          <pc:docMk/>
          <pc:sldMk cId="108173585" sldId="315"/>
        </pc:sldMkLst>
        <pc:spChg chg="mod">
          <ac:chgData name="Amanda Legge (NWSSP - PCS)" userId="b8fe1835-91b1-405f-b3f9-2e4ffec7539f" providerId="ADAL" clId="{68B617E9-1C41-4A8F-87E2-8994AD6B1341}" dt="2022-06-08T14:56:09.425" v="9" actId="27636"/>
          <ac:spMkLst>
            <pc:docMk/>
            <pc:sldMk cId="108173585" sldId="315"/>
            <ac:spMk id="3" creationId="{00000000-0000-0000-0000-000000000000}"/>
          </ac:spMkLst>
        </pc:spChg>
      </pc:sldChg>
    </pc:docChg>
  </pc:docChgLst>
  <pc:docChgLst>
    <pc:chgData name="Amanda Legge (NWSSP - PCS)" userId="b8fe1835-91b1-405f-b3f9-2e4ffec7539f" providerId="ADAL" clId="{DCD2716B-5D7C-4EF6-96F6-3B0F415668AE}"/>
    <pc:docChg chg="custSel modSld">
      <pc:chgData name="Amanda Legge (NWSSP - PCS)" userId="b8fe1835-91b1-405f-b3f9-2e4ffec7539f" providerId="ADAL" clId="{DCD2716B-5D7C-4EF6-96F6-3B0F415668AE}" dt="2021-07-12T15:34:11.635" v="3" actId="20577"/>
      <pc:docMkLst>
        <pc:docMk/>
      </pc:docMkLst>
      <pc:sldChg chg="modSp mod">
        <pc:chgData name="Amanda Legge (NWSSP - PCS)" userId="b8fe1835-91b1-405f-b3f9-2e4ffec7539f" providerId="ADAL" clId="{DCD2716B-5D7C-4EF6-96F6-3B0F415668AE}" dt="2021-07-12T15:34:11.635" v="3" actId="20577"/>
        <pc:sldMkLst>
          <pc:docMk/>
          <pc:sldMk cId="0" sldId="297"/>
        </pc:sldMkLst>
        <pc:spChg chg="mod">
          <ac:chgData name="Amanda Legge (NWSSP - PCS)" userId="b8fe1835-91b1-405f-b3f9-2e4ffec7539f" providerId="ADAL" clId="{DCD2716B-5D7C-4EF6-96F6-3B0F415668AE}" dt="2021-07-12T15:34:11.635" v="3" actId="20577"/>
          <ac:spMkLst>
            <pc:docMk/>
            <pc:sldMk cId="0" sldId="297"/>
            <ac:spMk id="3" creationId="{00000000-0000-0000-0000-000000000000}"/>
          </ac:spMkLst>
        </pc:spChg>
      </pc:sldChg>
    </pc:docChg>
  </pc:docChgLst>
  <pc:docChgLst>
    <pc:chgData name="Amanda Legge (NWSSP - PCS)" userId="b8fe1835-91b1-405f-b3f9-2e4ffec7539f" providerId="ADAL" clId="{87376509-DB81-47AA-A2DC-F42841C8F80B}"/>
    <pc:docChg chg="undo custSel addSld delSld modSld sldOrd">
      <pc:chgData name="Amanda Legge (NWSSP - PCS)" userId="b8fe1835-91b1-405f-b3f9-2e4ffec7539f" providerId="ADAL" clId="{87376509-DB81-47AA-A2DC-F42841C8F80B}" dt="2022-05-20T10:30:09.195" v="1481" actId="5793"/>
      <pc:docMkLst>
        <pc:docMk/>
      </pc:docMkLst>
      <pc:sldChg chg="modSp del mod">
        <pc:chgData name="Amanda Legge (NWSSP - PCS)" userId="b8fe1835-91b1-405f-b3f9-2e4ffec7539f" providerId="ADAL" clId="{87376509-DB81-47AA-A2DC-F42841C8F80B}" dt="2022-05-19T06:35:50.148" v="283" actId="2696"/>
        <pc:sldMkLst>
          <pc:docMk/>
          <pc:sldMk cId="0" sldId="263"/>
        </pc:sldMkLst>
        <pc:spChg chg="mod">
          <ac:chgData name="Amanda Legge (NWSSP - PCS)" userId="b8fe1835-91b1-405f-b3f9-2e4ffec7539f" providerId="ADAL" clId="{87376509-DB81-47AA-A2DC-F42841C8F80B}" dt="2022-05-19T06:30:23.626" v="59" actId="6549"/>
          <ac:spMkLst>
            <pc:docMk/>
            <pc:sldMk cId="0" sldId="263"/>
            <ac:spMk id="3" creationId="{00000000-0000-0000-0000-000000000000}"/>
          </ac:spMkLst>
        </pc:spChg>
      </pc:sldChg>
      <pc:sldChg chg="modSp mod ord">
        <pc:chgData name="Amanda Legge (NWSSP - PCS)" userId="b8fe1835-91b1-405f-b3f9-2e4ffec7539f" providerId="ADAL" clId="{87376509-DB81-47AA-A2DC-F42841C8F80B}" dt="2022-05-19T06:45:30.662" v="525" actId="20577"/>
        <pc:sldMkLst>
          <pc:docMk/>
          <pc:sldMk cId="0" sldId="264"/>
        </pc:sldMkLst>
        <pc:spChg chg="mod">
          <ac:chgData name="Amanda Legge (NWSSP - PCS)" userId="b8fe1835-91b1-405f-b3f9-2e4ffec7539f" providerId="ADAL" clId="{87376509-DB81-47AA-A2DC-F42841C8F80B}" dt="2022-05-19T06:45:30.662" v="525" actId="20577"/>
          <ac:spMkLst>
            <pc:docMk/>
            <pc:sldMk cId="0" sldId="264"/>
            <ac:spMk id="3" creationId="{00000000-0000-0000-0000-000000000000}"/>
          </ac:spMkLst>
        </pc:spChg>
      </pc:sldChg>
      <pc:sldChg chg="del ord">
        <pc:chgData name="Amanda Legge (NWSSP - PCS)" userId="b8fe1835-91b1-405f-b3f9-2e4ffec7539f" providerId="ADAL" clId="{87376509-DB81-47AA-A2DC-F42841C8F80B}" dt="2022-05-19T12:21:25.620" v="724" actId="2696"/>
        <pc:sldMkLst>
          <pc:docMk/>
          <pc:sldMk cId="0" sldId="265"/>
        </pc:sldMkLst>
      </pc:sldChg>
      <pc:sldChg chg="modSp mod ord">
        <pc:chgData name="Amanda Legge (NWSSP - PCS)" userId="b8fe1835-91b1-405f-b3f9-2e4ffec7539f" providerId="ADAL" clId="{87376509-DB81-47AA-A2DC-F42841C8F80B}" dt="2022-05-20T10:29:09.958" v="1473" actId="20577"/>
        <pc:sldMkLst>
          <pc:docMk/>
          <pc:sldMk cId="0" sldId="279"/>
        </pc:sldMkLst>
        <pc:spChg chg="mod">
          <ac:chgData name="Amanda Legge (NWSSP - PCS)" userId="b8fe1835-91b1-405f-b3f9-2e4ffec7539f" providerId="ADAL" clId="{87376509-DB81-47AA-A2DC-F42841C8F80B}" dt="2022-05-20T10:29:09.958" v="1473" actId="20577"/>
          <ac:spMkLst>
            <pc:docMk/>
            <pc:sldMk cId="0" sldId="279"/>
            <ac:spMk id="3" creationId="{00000000-0000-0000-0000-000000000000}"/>
          </ac:spMkLst>
        </pc:spChg>
      </pc:sldChg>
      <pc:sldChg chg="modSp del mod">
        <pc:chgData name="Amanda Legge (NWSSP - PCS)" userId="b8fe1835-91b1-405f-b3f9-2e4ffec7539f" providerId="ADAL" clId="{87376509-DB81-47AA-A2DC-F42841C8F80B}" dt="2022-05-19T09:33:37.802" v="571" actId="2696"/>
        <pc:sldMkLst>
          <pc:docMk/>
          <pc:sldMk cId="0" sldId="295"/>
        </pc:sldMkLst>
        <pc:spChg chg="mod">
          <ac:chgData name="Amanda Legge (NWSSP - PCS)" userId="b8fe1835-91b1-405f-b3f9-2e4ffec7539f" providerId="ADAL" clId="{87376509-DB81-47AA-A2DC-F42841C8F80B}" dt="2022-05-19T06:38:30.676" v="440" actId="20577"/>
          <ac:spMkLst>
            <pc:docMk/>
            <pc:sldMk cId="0" sldId="295"/>
            <ac:spMk id="3" creationId="{00000000-0000-0000-0000-000000000000}"/>
          </ac:spMkLst>
        </pc:spChg>
      </pc:sldChg>
      <pc:sldChg chg="modSp mod ord">
        <pc:chgData name="Amanda Legge (NWSSP - PCS)" userId="b8fe1835-91b1-405f-b3f9-2e4ffec7539f" providerId="ADAL" clId="{87376509-DB81-47AA-A2DC-F42841C8F80B}" dt="2022-05-20T10:26:42.613" v="1407" actId="27636"/>
        <pc:sldMkLst>
          <pc:docMk/>
          <pc:sldMk cId="0" sldId="296"/>
        </pc:sldMkLst>
        <pc:spChg chg="mod">
          <ac:chgData name="Amanda Legge (NWSSP - PCS)" userId="b8fe1835-91b1-405f-b3f9-2e4ffec7539f" providerId="ADAL" clId="{87376509-DB81-47AA-A2DC-F42841C8F80B}" dt="2022-05-20T10:26:42.613" v="1407" actId="27636"/>
          <ac:spMkLst>
            <pc:docMk/>
            <pc:sldMk cId="0" sldId="296"/>
            <ac:spMk id="3" creationId="{00000000-0000-0000-0000-000000000000}"/>
          </ac:spMkLst>
        </pc:spChg>
      </pc:sldChg>
      <pc:sldChg chg="modSp mod ord">
        <pc:chgData name="Amanda Legge (NWSSP - PCS)" userId="b8fe1835-91b1-405f-b3f9-2e4ffec7539f" providerId="ADAL" clId="{87376509-DB81-47AA-A2DC-F42841C8F80B}" dt="2022-05-20T10:28:24.843" v="1443" actId="6549"/>
        <pc:sldMkLst>
          <pc:docMk/>
          <pc:sldMk cId="0" sldId="297"/>
        </pc:sldMkLst>
        <pc:spChg chg="mod">
          <ac:chgData name="Amanda Legge (NWSSP - PCS)" userId="b8fe1835-91b1-405f-b3f9-2e4ffec7539f" providerId="ADAL" clId="{87376509-DB81-47AA-A2DC-F42841C8F80B}" dt="2022-05-20T10:28:24.843" v="1443" actId="6549"/>
          <ac:spMkLst>
            <pc:docMk/>
            <pc:sldMk cId="0" sldId="297"/>
            <ac:spMk id="3" creationId="{00000000-0000-0000-0000-000000000000}"/>
          </ac:spMkLst>
        </pc:spChg>
      </pc:sldChg>
      <pc:sldChg chg="del">
        <pc:chgData name="Amanda Legge (NWSSP - PCS)" userId="b8fe1835-91b1-405f-b3f9-2e4ffec7539f" providerId="ADAL" clId="{87376509-DB81-47AA-A2DC-F42841C8F80B}" dt="2022-05-19T06:44:44.746" v="521" actId="2696"/>
        <pc:sldMkLst>
          <pc:docMk/>
          <pc:sldMk cId="0" sldId="298"/>
        </pc:sldMkLst>
      </pc:sldChg>
      <pc:sldChg chg="del">
        <pc:chgData name="Amanda Legge (NWSSP - PCS)" userId="b8fe1835-91b1-405f-b3f9-2e4ffec7539f" providerId="ADAL" clId="{87376509-DB81-47AA-A2DC-F42841C8F80B}" dt="2022-05-19T06:44:34.756" v="519" actId="2696"/>
        <pc:sldMkLst>
          <pc:docMk/>
          <pc:sldMk cId="0" sldId="299"/>
        </pc:sldMkLst>
      </pc:sldChg>
      <pc:sldChg chg="del">
        <pc:chgData name="Amanda Legge (NWSSP - PCS)" userId="b8fe1835-91b1-405f-b3f9-2e4ffec7539f" providerId="ADAL" clId="{87376509-DB81-47AA-A2DC-F42841C8F80B}" dt="2022-05-19T06:43:39.829" v="514" actId="2696"/>
        <pc:sldMkLst>
          <pc:docMk/>
          <pc:sldMk cId="0" sldId="300"/>
        </pc:sldMkLst>
      </pc:sldChg>
      <pc:sldChg chg="del">
        <pc:chgData name="Amanda Legge (NWSSP - PCS)" userId="b8fe1835-91b1-405f-b3f9-2e4ffec7539f" providerId="ADAL" clId="{87376509-DB81-47AA-A2DC-F42841C8F80B}" dt="2022-05-19T06:44:30.619" v="518" actId="2696"/>
        <pc:sldMkLst>
          <pc:docMk/>
          <pc:sldMk cId="0" sldId="301"/>
        </pc:sldMkLst>
      </pc:sldChg>
      <pc:sldChg chg="del">
        <pc:chgData name="Amanda Legge (NWSSP - PCS)" userId="b8fe1835-91b1-405f-b3f9-2e4ffec7539f" providerId="ADAL" clId="{87376509-DB81-47AA-A2DC-F42841C8F80B}" dt="2022-05-19T06:44:52.715" v="523" actId="2696"/>
        <pc:sldMkLst>
          <pc:docMk/>
          <pc:sldMk cId="0" sldId="303"/>
        </pc:sldMkLst>
      </pc:sldChg>
      <pc:sldChg chg="del">
        <pc:chgData name="Amanda Legge (NWSSP - PCS)" userId="b8fe1835-91b1-405f-b3f9-2e4ffec7539f" providerId="ADAL" clId="{87376509-DB81-47AA-A2DC-F42841C8F80B}" dt="2022-05-19T06:44:41.532" v="520" actId="2696"/>
        <pc:sldMkLst>
          <pc:docMk/>
          <pc:sldMk cId="0" sldId="304"/>
        </pc:sldMkLst>
      </pc:sldChg>
      <pc:sldChg chg="del">
        <pc:chgData name="Amanda Legge (NWSSP - PCS)" userId="b8fe1835-91b1-405f-b3f9-2e4ffec7539f" providerId="ADAL" clId="{87376509-DB81-47AA-A2DC-F42841C8F80B}" dt="2022-05-19T06:44:24.596" v="517" actId="2696"/>
        <pc:sldMkLst>
          <pc:docMk/>
          <pc:sldMk cId="0" sldId="305"/>
        </pc:sldMkLst>
      </pc:sldChg>
      <pc:sldChg chg="del">
        <pc:chgData name="Amanda Legge (NWSSP - PCS)" userId="b8fe1835-91b1-405f-b3f9-2e4ffec7539f" providerId="ADAL" clId="{87376509-DB81-47AA-A2DC-F42841C8F80B}" dt="2022-05-19T06:44:18.300" v="516" actId="2696"/>
        <pc:sldMkLst>
          <pc:docMk/>
          <pc:sldMk cId="0" sldId="306"/>
        </pc:sldMkLst>
      </pc:sldChg>
      <pc:sldChg chg="modSp del mod">
        <pc:chgData name="Amanda Legge (NWSSP - PCS)" userId="b8fe1835-91b1-405f-b3f9-2e4ffec7539f" providerId="ADAL" clId="{87376509-DB81-47AA-A2DC-F42841C8F80B}" dt="2022-05-19T09:32:55.137" v="570" actId="2696"/>
        <pc:sldMkLst>
          <pc:docMk/>
          <pc:sldMk cId="0" sldId="307"/>
        </pc:sldMkLst>
        <pc:spChg chg="mod">
          <ac:chgData name="Amanda Legge (NWSSP - PCS)" userId="b8fe1835-91b1-405f-b3f9-2e4ffec7539f" providerId="ADAL" clId="{87376509-DB81-47AA-A2DC-F42841C8F80B}" dt="2022-05-19T06:36:47.656" v="286" actId="6549"/>
          <ac:spMkLst>
            <pc:docMk/>
            <pc:sldMk cId="0" sldId="307"/>
            <ac:spMk id="3" creationId="{00000000-0000-0000-0000-000000000000}"/>
          </ac:spMkLst>
        </pc:spChg>
      </pc:sldChg>
      <pc:sldChg chg="del">
        <pc:chgData name="Amanda Legge (NWSSP - PCS)" userId="b8fe1835-91b1-405f-b3f9-2e4ffec7539f" providerId="ADAL" clId="{87376509-DB81-47AA-A2DC-F42841C8F80B}" dt="2022-05-19T06:44:48.226" v="522" actId="2696"/>
        <pc:sldMkLst>
          <pc:docMk/>
          <pc:sldMk cId="0" sldId="309"/>
        </pc:sldMkLst>
      </pc:sldChg>
      <pc:sldChg chg="modSp mod ord">
        <pc:chgData name="Amanda Legge (NWSSP - PCS)" userId="b8fe1835-91b1-405f-b3f9-2e4ffec7539f" providerId="ADAL" clId="{87376509-DB81-47AA-A2DC-F42841C8F80B}" dt="2022-05-19T06:33:01.951" v="266" actId="20577"/>
        <pc:sldMkLst>
          <pc:docMk/>
          <pc:sldMk cId="4263723175" sldId="312"/>
        </pc:sldMkLst>
        <pc:spChg chg="mod">
          <ac:chgData name="Amanda Legge (NWSSP - PCS)" userId="b8fe1835-91b1-405f-b3f9-2e4ffec7539f" providerId="ADAL" clId="{87376509-DB81-47AA-A2DC-F42841C8F80B}" dt="2022-05-19T06:32:21.056" v="183" actId="20577"/>
          <ac:spMkLst>
            <pc:docMk/>
            <pc:sldMk cId="4263723175" sldId="312"/>
            <ac:spMk id="2" creationId="{00000000-0000-0000-0000-000000000000}"/>
          </ac:spMkLst>
        </pc:spChg>
        <pc:spChg chg="mod">
          <ac:chgData name="Amanda Legge (NWSSP - PCS)" userId="b8fe1835-91b1-405f-b3f9-2e4ffec7539f" providerId="ADAL" clId="{87376509-DB81-47AA-A2DC-F42841C8F80B}" dt="2022-05-19T06:33:01.951" v="266" actId="20577"/>
          <ac:spMkLst>
            <pc:docMk/>
            <pc:sldMk cId="4263723175" sldId="312"/>
            <ac:spMk id="3" creationId="{00000000-0000-0000-0000-000000000000}"/>
          </ac:spMkLst>
        </pc:spChg>
      </pc:sldChg>
      <pc:sldChg chg="modSp mod">
        <pc:chgData name="Amanda Legge (NWSSP - PCS)" userId="b8fe1835-91b1-405f-b3f9-2e4ffec7539f" providerId="ADAL" clId="{87376509-DB81-47AA-A2DC-F42841C8F80B}" dt="2022-05-19T06:43:51.806" v="515" actId="207"/>
        <pc:sldMkLst>
          <pc:docMk/>
          <pc:sldMk cId="2200631702" sldId="313"/>
        </pc:sldMkLst>
        <pc:spChg chg="mod">
          <ac:chgData name="Amanda Legge (NWSSP - PCS)" userId="b8fe1835-91b1-405f-b3f9-2e4ffec7539f" providerId="ADAL" clId="{87376509-DB81-47AA-A2DC-F42841C8F80B}" dt="2022-05-19T06:43:51.806" v="515" actId="207"/>
          <ac:spMkLst>
            <pc:docMk/>
            <pc:sldMk cId="2200631702" sldId="313"/>
            <ac:spMk id="3" creationId="{00000000-0000-0000-0000-000000000000}"/>
          </ac:spMkLst>
        </pc:spChg>
      </pc:sldChg>
      <pc:sldChg chg="modSp add mod ord">
        <pc:chgData name="Amanda Legge (NWSSP - PCS)" userId="b8fe1835-91b1-405f-b3f9-2e4ffec7539f" providerId="ADAL" clId="{87376509-DB81-47AA-A2DC-F42841C8F80B}" dt="2022-05-20T10:29:36.465" v="1480" actId="20577"/>
        <pc:sldMkLst>
          <pc:docMk/>
          <pc:sldMk cId="884952698" sldId="314"/>
        </pc:sldMkLst>
        <pc:spChg chg="mod">
          <ac:chgData name="Amanda Legge (NWSSP - PCS)" userId="b8fe1835-91b1-405f-b3f9-2e4ffec7539f" providerId="ADAL" clId="{87376509-DB81-47AA-A2DC-F42841C8F80B}" dt="2022-05-19T06:46:26.655" v="549" actId="20577"/>
          <ac:spMkLst>
            <pc:docMk/>
            <pc:sldMk cId="884952698" sldId="314"/>
            <ac:spMk id="2" creationId="{00000000-0000-0000-0000-000000000000}"/>
          </ac:spMkLst>
        </pc:spChg>
        <pc:spChg chg="mod">
          <ac:chgData name="Amanda Legge (NWSSP - PCS)" userId="b8fe1835-91b1-405f-b3f9-2e4ffec7539f" providerId="ADAL" clId="{87376509-DB81-47AA-A2DC-F42841C8F80B}" dt="2022-05-20T10:29:36.465" v="1480" actId="20577"/>
          <ac:spMkLst>
            <pc:docMk/>
            <pc:sldMk cId="884952698" sldId="314"/>
            <ac:spMk id="3" creationId="{00000000-0000-0000-0000-000000000000}"/>
          </ac:spMkLst>
        </pc:spChg>
      </pc:sldChg>
      <pc:sldChg chg="add del">
        <pc:chgData name="Amanda Legge (NWSSP - PCS)" userId="b8fe1835-91b1-405f-b3f9-2e4ffec7539f" providerId="ADAL" clId="{87376509-DB81-47AA-A2DC-F42841C8F80B}" dt="2022-05-19T06:30:52.175" v="61" actId="2696"/>
        <pc:sldMkLst>
          <pc:docMk/>
          <pc:sldMk cId="1869164378" sldId="314"/>
        </pc:sldMkLst>
      </pc:sldChg>
      <pc:sldChg chg="modSp add mod">
        <pc:chgData name="Amanda Legge (NWSSP - PCS)" userId="b8fe1835-91b1-405f-b3f9-2e4ffec7539f" providerId="ADAL" clId="{87376509-DB81-47AA-A2DC-F42841C8F80B}" dt="2022-05-20T10:30:09.195" v="1481" actId="5793"/>
        <pc:sldMkLst>
          <pc:docMk/>
          <pc:sldMk cId="108173585" sldId="315"/>
        </pc:sldMkLst>
        <pc:spChg chg="mod">
          <ac:chgData name="Amanda Legge (NWSSP - PCS)" userId="b8fe1835-91b1-405f-b3f9-2e4ffec7539f" providerId="ADAL" clId="{87376509-DB81-47AA-A2DC-F42841C8F80B}" dt="2022-05-19T06:46:43.104" v="562" actId="20577"/>
          <ac:spMkLst>
            <pc:docMk/>
            <pc:sldMk cId="108173585" sldId="315"/>
            <ac:spMk id="2" creationId="{00000000-0000-0000-0000-000000000000}"/>
          </ac:spMkLst>
        </pc:spChg>
        <pc:spChg chg="mod">
          <ac:chgData name="Amanda Legge (NWSSP - PCS)" userId="b8fe1835-91b1-405f-b3f9-2e4ffec7539f" providerId="ADAL" clId="{87376509-DB81-47AA-A2DC-F42841C8F80B}" dt="2022-05-20T10:30:09.195" v="1481" actId="5793"/>
          <ac:spMkLst>
            <pc:docMk/>
            <pc:sldMk cId="108173585" sldId="31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6CB4E4-C34B-9C40-BF23-A2994A26195A}" type="datetimeFigureOut">
              <a:rPr lang="en-US" smtClean="0"/>
              <a:pPr/>
              <a:t>12/12/2023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024C7C-0618-8247-A332-4A1BECA93EF0}" type="slidenum">
              <a:rPr lang="en-US" smtClean="0"/>
              <a:pPr/>
              <a:t>‹#›</a:t>
            </a:fld>
            <a:endParaRPr lang="en-US"/>
          </a:p>
        </p:txBody>
      </p:sp>
    </p:spTree>
    <p:extLst>
      <p:ext uri="{BB962C8B-B14F-4D97-AF65-F5344CB8AC3E}">
        <p14:creationId xmlns:p14="http://schemas.microsoft.com/office/powerpoint/2010/main" val="1723013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9F8CA0-A57C-E847-8DE7-EE278C8017BC}" type="datetimeFigureOut">
              <a:rPr lang="en-US" smtClean="0"/>
              <a:pPr/>
              <a:t>12/12/2023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1F0BB7-F0F3-5B49-82F9-FB114D63A38C}" type="slidenum">
              <a:rPr lang="en-US" smtClean="0"/>
              <a:pPr/>
              <a:t>‹#›</a:t>
            </a:fld>
            <a:endParaRPr lang="en-US"/>
          </a:p>
        </p:txBody>
      </p:sp>
    </p:spTree>
    <p:extLst>
      <p:ext uri="{BB962C8B-B14F-4D97-AF65-F5344CB8AC3E}">
        <p14:creationId xmlns:p14="http://schemas.microsoft.com/office/powerpoint/2010/main" val="19327833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24025" y="685800"/>
            <a:ext cx="3109913" cy="2332038"/>
          </a:xfrm>
        </p:spPr>
      </p:sp>
      <p:sp>
        <p:nvSpPr>
          <p:cNvPr id="4" name="Slide Number Placeholder 3"/>
          <p:cNvSpPr>
            <a:spLocks noGrp="1"/>
          </p:cNvSpPr>
          <p:nvPr>
            <p:ph type="sldNum" sz="quarter" idx="10"/>
          </p:nvPr>
        </p:nvSpPr>
        <p:spPr/>
        <p:txBody>
          <a:bodyPr/>
          <a:lstStyle/>
          <a:p>
            <a:fld id="{44BDE1D9-E1CF-4829-B70A-779FCD5E42ED}" type="slidenum">
              <a:rPr lang="en-GB" smtClean="0"/>
              <a:pPr/>
              <a:t>1</a:t>
            </a:fld>
            <a:endParaRPr lang="en-GB"/>
          </a:p>
        </p:txBody>
      </p:sp>
      <p:sp>
        <p:nvSpPr>
          <p:cNvPr id="5" name="Notes Placeholder 4"/>
          <p:cNvSpPr>
            <a:spLocks noGrp="1"/>
          </p:cNvSpPr>
          <p:nvPr>
            <p:ph type="body" sz="quarter" idx="1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340959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2209875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478518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518390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1170109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787632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3083479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566880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841727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3130491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1812461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81346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44144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174534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A7EB03-3012-4648-A0A5-5FC12F8D1771}" type="datetimeFigureOut">
              <a:rPr lang="en-US" smtClean="0"/>
              <a:pPr/>
              <a:t>12/12/2023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F7BA0D-CADC-094D-828D-82A0E5749BAE}" type="slidenum">
              <a:rPr lang="en-US" smtClean="0"/>
              <a:pPr/>
              <a:t>‹#›</a:t>
            </a:fld>
            <a:endParaRPr lang="en-US"/>
          </a:p>
        </p:txBody>
      </p:sp>
    </p:spTree>
    <p:extLst>
      <p:ext uri="{BB962C8B-B14F-4D97-AF65-F5344CB8AC3E}">
        <p14:creationId xmlns:p14="http://schemas.microsoft.com/office/powerpoint/2010/main" val="219944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70782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374782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392277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98099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3322675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133627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F9612A5-C8A1-0943-983D-45F4BED2459A}" type="datetimeFigureOut">
              <a:rPr lang="en-US" smtClean="0"/>
              <a:pPr/>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2C2A2-5DA8-6144-B5D8-3D049393DD68}" type="slidenum">
              <a:rPr lang="en-US" smtClean="0"/>
              <a:pPr/>
              <a:t>‹#›</a:t>
            </a:fld>
            <a:endParaRPr lang="en-US"/>
          </a:p>
        </p:txBody>
      </p:sp>
    </p:spTree>
    <p:extLst>
      <p:ext uri="{BB962C8B-B14F-4D97-AF65-F5344CB8AC3E}">
        <p14:creationId xmlns:p14="http://schemas.microsoft.com/office/powerpoint/2010/main" val="236511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12816 NHS Wales SSP_ Powerpoint - Verdana Click Here.pdf"/>
          <p:cNvPicPr>
            <a:picLocks noChangeAspect="1"/>
          </p:cNvPicPr>
          <p:nvPr/>
        </p:nvPicPr>
        <p:blipFill rotWithShape="1">
          <a:blip r:embed="rId13">
            <a:extLst>
              <a:ext uri="{28A0092B-C50C-407E-A947-70E740481C1C}">
                <a14:useLocalDpi xmlns:a14="http://schemas.microsoft.com/office/drawing/2010/main" val="0"/>
              </a:ext>
            </a:extLst>
          </a:blip>
          <a:srcRect t="69606"/>
          <a:stretch/>
        </p:blipFill>
        <p:spPr>
          <a:xfrm>
            <a:off x="0" y="4830451"/>
            <a:ext cx="9144000" cy="2084443"/>
          </a:xfrm>
          <a:prstGeom prst="rect">
            <a:avLst/>
          </a:prstGeom>
        </p:spPr>
      </p:pic>
      <p:sp>
        <p:nvSpPr>
          <p:cNvPr id="2" name="Title Placeholder 1"/>
          <p:cNvSpPr>
            <a:spLocks noGrp="1"/>
          </p:cNvSpPr>
          <p:nvPr>
            <p:ph type="title"/>
          </p:nvPr>
        </p:nvSpPr>
        <p:spPr>
          <a:xfrm>
            <a:off x="457200" y="274638"/>
            <a:ext cx="8229600" cy="103362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512478"/>
            <a:ext cx="8229600" cy="299304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66518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612A5-C8A1-0943-983D-45F4BED2459A}" type="datetimeFigureOut">
              <a:rPr lang="en-US" smtClean="0"/>
              <a:pPr/>
              <a:t>12/12/2023</a:t>
            </a:fld>
            <a:endParaRPr lang="en-US"/>
          </a:p>
        </p:txBody>
      </p:sp>
      <p:sp>
        <p:nvSpPr>
          <p:cNvPr id="5" name="Footer Placeholder 4"/>
          <p:cNvSpPr>
            <a:spLocks noGrp="1"/>
          </p:cNvSpPr>
          <p:nvPr>
            <p:ph type="ftr" sz="quarter" idx="3"/>
          </p:nvPr>
        </p:nvSpPr>
        <p:spPr>
          <a:xfrm>
            <a:off x="3124200" y="466518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66518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2C2A2-5DA8-6144-B5D8-3D049393DD68}" type="slidenum">
              <a:rPr lang="en-US" smtClean="0"/>
              <a:pPr/>
              <a:t>‹#›</a:t>
            </a:fld>
            <a:endParaRPr lang="en-US"/>
          </a:p>
        </p:txBody>
      </p:sp>
    </p:spTree>
    <p:extLst>
      <p:ext uri="{BB962C8B-B14F-4D97-AF65-F5344CB8AC3E}">
        <p14:creationId xmlns:p14="http://schemas.microsoft.com/office/powerpoint/2010/main" val="1779615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000" kern="1200">
          <a:solidFill>
            <a:srgbClr val="15264B"/>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rgbClr val="15264B"/>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rgbClr val="15264B"/>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15264B"/>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rgbClr val="15264B"/>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rgbClr val="15264B"/>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12816 NHS Wales SSP_ Powerpoint - Verdana Click Here 2.pdf"/>
          <p:cNvPicPr>
            <a:picLocks noChangeAspect="1"/>
          </p:cNvPicPr>
          <p:nvPr userDrawn="1"/>
        </p:nvPicPr>
        <p:blipFill rotWithShape="1">
          <a:blip r:embed="rId13">
            <a:extLst>
              <a:ext uri="{28A0092B-C50C-407E-A947-70E740481C1C}">
                <a14:useLocalDpi xmlns:a14="http://schemas.microsoft.com/office/drawing/2010/main" val="0"/>
              </a:ext>
            </a:extLst>
          </a:blip>
          <a:srcRect b="79130"/>
          <a:stretch/>
        </p:blipFill>
        <p:spPr>
          <a:xfrm>
            <a:off x="0" y="-64470"/>
            <a:ext cx="9144000" cy="1431235"/>
          </a:xfrm>
          <a:prstGeom prst="rect">
            <a:avLst/>
          </a:prstGeom>
        </p:spPr>
      </p:pic>
      <p:sp>
        <p:nvSpPr>
          <p:cNvPr id="8" name="Text Placeholder 2"/>
          <p:cNvSpPr>
            <a:spLocks noGrp="1"/>
          </p:cNvSpPr>
          <p:nvPr>
            <p:ph type="body" idx="1"/>
          </p:nvPr>
        </p:nvSpPr>
        <p:spPr>
          <a:xfrm>
            <a:off x="457200" y="2827666"/>
            <a:ext cx="8229600" cy="299304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Date Placeholder 3"/>
          <p:cNvSpPr>
            <a:spLocks noGrp="1"/>
          </p:cNvSpPr>
          <p:nvPr>
            <p:ph type="dt" sz="half" idx="2"/>
          </p:nvPr>
        </p:nvSpPr>
        <p:spPr>
          <a:xfrm>
            <a:off x="457200" y="598037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612A5-C8A1-0943-983D-45F4BED2459A}" type="datetimeFigureOut">
              <a:rPr lang="en-US" smtClean="0"/>
              <a:pPr/>
              <a:t>12/12/2023</a:t>
            </a:fld>
            <a:endParaRPr lang="en-US"/>
          </a:p>
        </p:txBody>
      </p:sp>
      <p:sp>
        <p:nvSpPr>
          <p:cNvPr id="10" name="Footer Placeholder 4"/>
          <p:cNvSpPr>
            <a:spLocks noGrp="1"/>
          </p:cNvSpPr>
          <p:nvPr>
            <p:ph type="ftr" sz="quarter" idx="3"/>
          </p:nvPr>
        </p:nvSpPr>
        <p:spPr>
          <a:xfrm>
            <a:off x="3124200" y="598037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1" name="Slide Number Placeholder 5"/>
          <p:cNvSpPr>
            <a:spLocks noGrp="1"/>
          </p:cNvSpPr>
          <p:nvPr>
            <p:ph type="sldNum" sz="quarter" idx="4"/>
          </p:nvPr>
        </p:nvSpPr>
        <p:spPr>
          <a:xfrm>
            <a:off x="6553200" y="598037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2C2A2-5DA8-6144-B5D8-3D049393DD68}" type="slidenum">
              <a:rPr lang="en-US" smtClean="0"/>
              <a:pPr/>
              <a:t>‹#›</a:t>
            </a:fld>
            <a:endParaRPr lang="en-US"/>
          </a:p>
        </p:txBody>
      </p:sp>
      <p:sp>
        <p:nvSpPr>
          <p:cNvPr id="13" name="Title Placeholder 1"/>
          <p:cNvSpPr>
            <a:spLocks noGrp="1"/>
          </p:cNvSpPr>
          <p:nvPr>
            <p:ph type="title"/>
          </p:nvPr>
        </p:nvSpPr>
        <p:spPr>
          <a:xfrm>
            <a:off x="457200" y="1622061"/>
            <a:ext cx="8229600" cy="1033623"/>
          </a:xfrm>
          <a:prstGeom prst="rect">
            <a:avLst/>
          </a:prstGeom>
        </p:spPr>
        <p:txBody>
          <a:bodyPr vert="horz" lIns="91440" tIns="45720" rIns="91440" bIns="45720" rtlCol="0" anchor="ctr">
            <a:normAutofit/>
          </a:bodyPr>
          <a:lstStyle/>
          <a:p>
            <a:r>
              <a:rPr lang="en-GB"/>
              <a:t>Click to edit Master title style</a:t>
            </a:r>
            <a:endParaRPr lang="en-US"/>
          </a:p>
        </p:txBody>
      </p:sp>
    </p:spTree>
    <p:extLst>
      <p:ext uri="{BB962C8B-B14F-4D97-AF65-F5344CB8AC3E}">
        <p14:creationId xmlns:p14="http://schemas.microsoft.com/office/powerpoint/2010/main" val="516550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wssp-primarycareservices@wales.nhs.uk" TargetMode="External"/><Relationship Id="rId2" Type="http://schemas.openxmlformats.org/officeDocument/2006/relationships/hyperlink" Target="http://www.primarycareservices.wales.nhs.uk/pp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https://pixabay.com/static/uploads/photo/2015/10/31/12/07/business-card-1015419_960_720.jpg"/>
          <p:cNvPicPr>
            <a:picLocks noChangeAspect="1" noChangeArrowheads="1"/>
          </p:cNvPicPr>
          <p:nvPr/>
        </p:nvPicPr>
        <p:blipFill>
          <a:blip r:embed="rId3"/>
          <a:srcRect/>
          <a:stretch>
            <a:fillRect/>
          </a:stretch>
        </p:blipFill>
        <p:spPr bwMode="auto">
          <a:xfrm>
            <a:off x="304801" y="1343891"/>
            <a:ext cx="8839199" cy="5371463"/>
          </a:xfrm>
          <a:prstGeom prst="rect">
            <a:avLst/>
          </a:prstGeom>
          <a:noFill/>
        </p:spPr>
      </p:pic>
      <p:sp>
        <p:nvSpPr>
          <p:cNvPr id="2" name="Title 1"/>
          <p:cNvSpPr>
            <a:spLocks noGrp="1"/>
          </p:cNvSpPr>
          <p:nvPr>
            <p:ph type="ctrTitle"/>
          </p:nvPr>
        </p:nvSpPr>
        <p:spPr>
          <a:xfrm>
            <a:off x="1898072" y="2642251"/>
            <a:ext cx="5486401" cy="1470025"/>
          </a:xfrm>
        </p:spPr>
        <p:txBody>
          <a:bodyPr>
            <a:normAutofit/>
          </a:bodyPr>
          <a:lstStyle/>
          <a:p>
            <a:r>
              <a:rPr lang="en-GB" sz="2800" b="1">
                <a:solidFill>
                  <a:schemeClr val="tx2">
                    <a:lumMod val="75000"/>
                  </a:schemeClr>
                </a:solidFill>
              </a:rPr>
              <a:t>NHS Wales Shared Services Partnership (NWSSP)</a:t>
            </a:r>
            <a:br>
              <a:rPr lang="en-GB" sz="2800" b="1">
                <a:solidFill>
                  <a:schemeClr val="tx2">
                    <a:lumMod val="75000"/>
                  </a:schemeClr>
                </a:solidFill>
              </a:rPr>
            </a:br>
            <a:r>
              <a:rPr lang="en-GB" sz="2800" b="1">
                <a:solidFill>
                  <a:schemeClr val="tx2">
                    <a:lumMod val="75000"/>
                  </a:schemeClr>
                </a:solidFill>
              </a:rPr>
              <a:t>Primary Care Services (PCS)</a:t>
            </a:r>
          </a:p>
        </p:txBody>
      </p:sp>
      <p:sp>
        <p:nvSpPr>
          <p:cNvPr id="3" name="Subtitle 2"/>
          <p:cNvSpPr>
            <a:spLocks noGrp="1"/>
          </p:cNvSpPr>
          <p:nvPr>
            <p:ph type="subTitle" idx="1"/>
          </p:nvPr>
        </p:nvSpPr>
        <p:spPr>
          <a:xfrm>
            <a:off x="2119745" y="5098473"/>
            <a:ext cx="5056909" cy="1065008"/>
          </a:xfrm>
        </p:spPr>
        <p:txBody>
          <a:bodyPr>
            <a:normAutofit/>
          </a:bodyPr>
          <a:lstStyle/>
          <a:p>
            <a:pPr>
              <a:lnSpc>
                <a:spcPct val="200000"/>
              </a:lnSpc>
            </a:pPr>
            <a:r>
              <a:rPr lang="en-GB" sz="2400" b="1">
                <a:solidFill>
                  <a:schemeClr val="tx2">
                    <a:lumMod val="75000"/>
                  </a:schemeClr>
                </a:solidFill>
              </a:rPr>
              <a:t>Post Payment Verification (PPV)</a:t>
            </a:r>
          </a:p>
        </p:txBody>
      </p:sp>
      <p:sp>
        <p:nvSpPr>
          <p:cNvPr id="7170" name="AutoShape 2" descr="Image result for presentations"/>
          <p:cNvSpPr>
            <a:spLocks noChangeAspect="1" noChangeArrowheads="1"/>
          </p:cNvSpPr>
          <p:nvPr/>
        </p:nvSpPr>
        <p:spPr bwMode="auto">
          <a:xfrm>
            <a:off x="0" y="-173355"/>
            <a:ext cx="304800" cy="36576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172" name="AutoShape 4" descr="Image result for presentations"/>
          <p:cNvSpPr>
            <a:spLocks noChangeAspect="1" noChangeArrowheads="1"/>
          </p:cNvSpPr>
          <p:nvPr/>
        </p:nvSpPr>
        <p:spPr bwMode="auto">
          <a:xfrm>
            <a:off x="0" y="-173355"/>
            <a:ext cx="304800" cy="36576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174" name="AutoShape 6" descr="Image result for presentations"/>
          <p:cNvSpPr>
            <a:spLocks noChangeAspect="1" noChangeArrowheads="1"/>
          </p:cNvSpPr>
          <p:nvPr/>
        </p:nvSpPr>
        <p:spPr bwMode="auto">
          <a:xfrm>
            <a:off x="0" y="-173355"/>
            <a:ext cx="304800" cy="36576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Thank you</a:t>
            </a:r>
          </a:p>
        </p:txBody>
      </p:sp>
      <p:sp>
        <p:nvSpPr>
          <p:cNvPr id="3" name="Content Placeholder 2"/>
          <p:cNvSpPr>
            <a:spLocks noGrp="1"/>
          </p:cNvSpPr>
          <p:nvPr>
            <p:ph idx="1"/>
          </p:nvPr>
        </p:nvSpPr>
        <p:spPr/>
        <p:txBody>
          <a:bodyPr>
            <a:normAutofit/>
          </a:bodyPr>
          <a:lstStyle/>
          <a:p>
            <a:pPr algn="ctr"/>
            <a:r>
              <a:rPr lang="en-GB" sz="4000"/>
              <a:t>Thank you for your attendance and time, </a:t>
            </a:r>
            <a:r>
              <a:rPr lang="en-GB" sz="4000">
                <a:solidFill>
                  <a:srgbClr val="FF0000"/>
                </a:solidFill>
              </a:rPr>
              <a:t>any questions?</a:t>
            </a:r>
          </a:p>
        </p:txBody>
      </p:sp>
    </p:spTree>
    <p:extLst>
      <p:ext uri="{BB962C8B-B14F-4D97-AF65-F5344CB8AC3E}">
        <p14:creationId xmlns:p14="http://schemas.microsoft.com/office/powerpoint/2010/main" val="220063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General Ophthalmic Services (GOS)</a:t>
            </a:r>
          </a:p>
        </p:txBody>
      </p:sp>
      <p:sp>
        <p:nvSpPr>
          <p:cNvPr id="3" name="Content Placeholder 2"/>
          <p:cNvSpPr>
            <a:spLocks noGrp="1"/>
          </p:cNvSpPr>
          <p:nvPr>
            <p:ph idx="1"/>
          </p:nvPr>
        </p:nvSpPr>
        <p:spPr>
          <a:xfrm>
            <a:off x="249382" y="1308261"/>
            <a:ext cx="8437418" cy="4641271"/>
          </a:xfrm>
        </p:spPr>
        <p:txBody>
          <a:bodyPr vert="horz" lIns="91440" tIns="45720" rIns="91440" bIns="45720" rtlCol="0" anchor="t">
            <a:normAutofit/>
          </a:bodyPr>
          <a:lstStyle/>
          <a:p>
            <a:pPr>
              <a:lnSpc>
                <a:spcPct val="80000"/>
              </a:lnSpc>
            </a:pPr>
            <a:r>
              <a:rPr lang="en-GB" sz="2800"/>
              <a:t>The probity checks conducted during a PPV Visit will provide reasonable assurance to the Health Board that public money has been spent appropriately.</a:t>
            </a:r>
          </a:p>
          <a:p>
            <a:pPr>
              <a:lnSpc>
                <a:spcPct val="80000"/>
              </a:lnSpc>
            </a:pPr>
            <a:endParaRPr lang="en-GB" sz="2800"/>
          </a:p>
          <a:p>
            <a:pPr>
              <a:lnSpc>
                <a:spcPct val="80000"/>
              </a:lnSpc>
            </a:pPr>
            <a:r>
              <a:rPr lang="en-GB"/>
              <a:t>The purpose of a GOS PPV audit is to ensure that claims submitted by ophthalmic contractors in respect of GOS are correct and in accordance with the relevant NHS GOS regulations and any specification set by Welsh Government (WG) and Health Boards (HBs).</a:t>
            </a:r>
            <a:endParaRPr lang="en-GB">
              <a:cs typeface="Calibri"/>
            </a:endParaRPr>
          </a:p>
          <a:p>
            <a:pPr marL="0" indent="0">
              <a:lnSpc>
                <a:spcPct val="80000"/>
              </a:lnSpc>
              <a:buNone/>
            </a:pP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Teams</a:t>
            </a:r>
          </a:p>
        </p:txBody>
      </p:sp>
      <p:sp>
        <p:nvSpPr>
          <p:cNvPr id="3" name="Content Placeholder 2"/>
          <p:cNvSpPr>
            <a:spLocks noGrp="1"/>
          </p:cNvSpPr>
          <p:nvPr>
            <p:ph idx="1"/>
          </p:nvPr>
        </p:nvSpPr>
        <p:spPr/>
        <p:txBody>
          <a:bodyPr vert="horz" lIns="91440" tIns="45720" rIns="91440" bIns="45720" rtlCol="0" anchor="t">
            <a:normAutofit/>
          </a:bodyPr>
          <a:lstStyle/>
          <a:p>
            <a:r>
              <a:rPr lang="en-GB" sz="3200"/>
              <a:t>Previously 4 bases across Wales</a:t>
            </a:r>
            <a:endParaRPr lang="en-GB" sz="3200">
              <a:cs typeface="Calibri"/>
            </a:endParaRPr>
          </a:p>
          <a:p>
            <a:r>
              <a:rPr lang="en-GB" sz="3200">
                <a:cs typeface="Calibri"/>
              </a:rPr>
              <a:t>PPV 18 staff</a:t>
            </a:r>
          </a:p>
          <a:p>
            <a:r>
              <a:rPr lang="en-GB" sz="3200">
                <a:cs typeface="Calibri"/>
              </a:rPr>
              <a:t>All home working – adapting to the pandemic</a:t>
            </a:r>
          </a:p>
          <a:p>
            <a:r>
              <a:rPr lang="en-GB" sz="3200">
                <a:cs typeface="Calibri"/>
              </a:rPr>
              <a:t>Less intrusive for our contractors</a:t>
            </a:r>
          </a:p>
        </p:txBody>
      </p:sp>
    </p:spTree>
    <p:extLst>
      <p:ext uri="{BB962C8B-B14F-4D97-AF65-F5344CB8AC3E}">
        <p14:creationId xmlns:p14="http://schemas.microsoft.com/office/powerpoint/2010/main" val="4263723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PPV Process</a:t>
            </a:r>
          </a:p>
        </p:txBody>
      </p:sp>
      <p:sp>
        <p:nvSpPr>
          <p:cNvPr id="3" name="Content Placeholder 2"/>
          <p:cNvSpPr>
            <a:spLocks noGrp="1"/>
          </p:cNvSpPr>
          <p:nvPr>
            <p:ph idx="1"/>
          </p:nvPr>
        </p:nvSpPr>
        <p:spPr>
          <a:xfrm>
            <a:off x="457200" y="1512477"/>
            <a:ext cx="8229600" cy="4170567"/>
          </a:xfrm>
        </p:spPr>
        <p:txBody>
          <a:bodyPr vert="horz" lIns="91440" tIns="45720" rIns="91440" bIns="45720" rtlCol="0" anchor="t">
            <a:normAutofit/>
          </a:bodyPr>
          <a:lstStyle/>
          <a:p>
            <a:r>
              <a:rPr lang="en-GB" sz="2600"/>
              <a:t>Practice contacted by PPV to confirm date of visit. Practice receives electronic confirmation, copy of NWSSP protocol and other forms </a:t>
            </a:r>
          </a:p>
          <a:p>
            <a:r>
              <a:rPr lang="en-GB" sz="2600"/>
              <a:t>PPV will require the contractor to share screens via Microsoft TEAMS for us to have Remote Access</a:t>
            </a:r>
          </a:p>
          <a:p>
            <a:r>
              <a:rPr lang="en-GB" sz="2600"/>
              <a:t>Routine Visit is a random sample of the preceding twelve months of claim data</a:t>
            </a:r>
          </a:p>
          <a:p>
            <a:r>
              <a:rPr lang="en-GB" sz="2600"/>
              <a:t>PPV will analyse a sample of 103 claims </a:t>
            </a:r>
          </a:p>
          <a:p>
            <a:endParaRPr lang="en-GB" sz="2600"/>
          </a:p>
          <a:p>
            <a:pPr marL="0" indent="0">
              <a:buNone/>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Visit Arrangements</a:t>
            </a:r>
          </a:p>
        </p:txBody>
      </p:sp>
      <p:sp>
        <p:nvSpPr>
          <p:cNvPr id="3" name="Content Placeholder 2"/>
          <p:cNvSpPr>
            <a:spLocks noGrp="1"/>
          </p:cNvSpPr>
          <p:nvPr>
            <p:ph idx="1"/>
          </p:nvPr>
        </p:nvSpPr>
        <p:spPr>
          <a:xfrm>
            <a:off x="457200" y="1308261"/>
            <a:ext cx="8229600" cy="4195596"/>
          </a:xfrm>
        </p:spPr>
        <p:txBody>
          <a:bodyPr>
            <a:normAutofit fontScale="92500" lnSpcReduction="20000"/>
          </a:bodyPr>
          <a:lstStyle/>
          <a:p>
            <a:r>
              <a:rPr lang="en-GB"/>
              <a:t>PPV require the screen sharing via Microsoft TEAMS to view records </a:t>
            </a:r>
          </a:p>
          <a:p>
            <a:r>
              <a:rPr lang="en-GB"/>
              <a:t>Any queries can be discussed and reviewed throughout or the end of the visit </a:t>
            </a:r>
          </a:p>
          <a:p>
            <a:r>
              <a:rPr lang="en-GB"/>
              <a:t>An optician is not required to stay throughout the visit but can pop back and forth when convenient </a:t>
            </a:r>
          </a:p>
          <a:p>
            <a:r>
              <a:rPr lang="en-GB"/>
              <a:t>PPV team members do not have a clinical background, so there may be times when they will need clarification from external sources</a:t>
            </a:r>
          </a:p>
          <a:p>
            <a:r>
              <a:rPr lang="en-GB"/>
              <a:t>There is the potential for contractors to request a buddy for the PPV visit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Report Process</a:t>
            </a:r>
          </a:p>
        </p:txBody>
      </p:sp>
      <p:sp>
        <p:nvSpPr>
          <p:cNvPr id="3" name="Content Placeholder 2"/>
          <p:cNvSpPr>
            <a:spLocks noGrp="1"/>
          </p:cNvSpPr>
          <p:nvPr>
            <p:ph idx="1"/>
          </p:nvPr>
        </p:nvSpPr>
        <p:spPr>
          <a:xfrm>
            <a:off x="457200" y="1308261"/>
            <a:ext cx="8229600" cy="4524502"/>
          </a:xfrm>
        </p:spPr>
        <p:txBody>
          <a:bodyPr vert="horz" lIns="91440" tIns="45720" rIns="91440" bIns="45720" rtlCol="0" anchor="t">
            <a:normAutofit/>
          </a:bodyPr>
          <a:lstStyle/>
          <a:p>
            <a:pPr>
              <a:lnSpc>
                <a:spcPct val="90000"/>
              </a:lnSpc>
            </a:pPr>
            <a:r>
              <a:rPr lang="en-GB"/>
              <a:t>Initial findings report will be issued to the practice within 28 days of visit</a:t>
            </a:r>
          </a:p>
          <a:p>
            <a:pPr>
              <a:lnSpc>
                <a:spcPct val="90000"/>
              </a:lnSpc>
            </a:pPr>
            <a:r>
              <a:rPr lang="en-GB"/>
              <a:t>Practice have</a:t>
            </a:r>
            <a:r>
              <a:rPr lang="en-GB">
                <a:solidFill>
                  <a:srgbClr val="FF0000"/>
                </a:solidFill>
              </a:rPr>
              <a:t> </a:t>
            </a:r>
            <a:r>
              <a:rPr lang="en-GB">
                <a:solidFill>
                  <a:schemeClr val="tx1"/>
                </a:solidFill>
              </a:rPr>
              <a:t>28 days </a:t>
            </a:r>
            <a:r>
              <a:rPr lang="en-GB"/>
              <a:t>to respond  </a:t>
            </a:r>
          </a:p>
          <a:p>
            <a:pPr>
              <a:lnSpc>
                <a:spcPct val="90000"/>
              </a:lnSpc>
            </a:pPr>
            <a:r>
              <a:rPr lang="en-GB"/>
              <a:t>Report finalised and a copy sent to the HB Primary Care Team </a:t>
            </a:r>
          </a:p>
          <a:p>
            <a:pPr>
              <a:lnSpc>
                <a:spcPct val="90000"/>
              </a:lnSpc>
            </a:pPr>
            <a:r>
              <a:rPr lang="en-GB"/>
              <a:t>Response received from HB and recoveries/adjustments are actioned and file closed</a:t>
            </a:r>
          </a:p>
          <a:p>
            <a:pPr>
              <a:lnSpc>
                <a:spcPct val="90000"/>
              </a:lnSpc>
            </a:pPr>
            <a:r>
              <a:rPr lang="en-GB"/>
              <a:t>If the practice still wishes to appeal there is an appeal process in place via a flowchart for the PPV process.</a:t>
            </a:r>
          </a:p>
          <a:p>
            <a:pPr>
              <a:lnSpc>
                <a:spcPct val="90000"/>
              </a:lnSpc>
            </a:pPr>
            <a:endParaRPr lang="en-GB"/>
          </a:p>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564"/>
            <a:ext cx="8229600" cy="1033623"/>
          </a:xfrm>
        </p:spPr>
        <p:txBody>
          <a:bodyPr/>
          <a:lstStyle/>
          <a:p>
            <a:r>
              <a:rPr lang="en-GB"/>
              <a:t>PPV REMOTE ACCESS GDPR</a:t>
            </a:r>
          </a:p>
        </p:txBody>
      </p:sp>
      <p:sp>
        <p:nvSpPr>
          <p:cNvPr id="3" name="Content Placeholder 2"/>
          <p:cNvSpPr>
            <a:spLocks noGrp="1"/>
          </p:cNvSpPr>
          <p:nvPr>
            <p:ph idx="1"/>
          </p:nvPr>
        </p:nvSpPr>
        <p:spPr>
          <a:xfrm>
            <a:off x="457200" y="938110"/>
            <a:ext cx="8229600" cy="4835236"/>
          </a:xfrm>
        </p:spPr>
        <p:txBody>
          <a:bodyPr>
            <a:normAutofit/>
          </a:bodyPr>
          <a:lstStyle/>
          <a:p>
            <a:r>
              <a:rPr lang="en-GB" sz="2400">
                <a:solidFill>
                  <a:schemeClr val="tx1"/>
                </a:solidFill>
                <a:effectLst/>
                <a:latin typeface="Calibri" panose="020F0502020204030204" pitchFamily="34" charset="0"/>
                <a:ea typeface="Calibri" panose="020F0502020204030204" pitchFamily="34" charset="0"/>
              </a:rPr>
              <a:t>PPV have been accessing GP’s system remotely for the last </a:t>
            </a:r>
            <a:r>
              <a:rPr lang="en-GB" sz="2400">
                <a:solidFill>
                  <a:schemeClr val="tx1"/>
                </a:solidFill>
                <a:latin typeface="Calibri" panose="020F0502020204030204" pitchFamily="34" charset="0"/>
                <a:ea typeface="Calibri" panose="020F0502020204030204" pitchFamily="34" charset="0"/>
              </a:rPr>
              <a:t>4</a:t>
            </a:r>
            <a:r>
              <a:rPr lang="en-GB" sz="2400">
                <a:solidFill>
                  <a:schemeClr val="tx1"/>
                </a:solidFill>
                <a:effectLst/>
                <a:latin typeface="Calibri" panose="020F0502020204030204" pitchFamily="34" charset="0"/>
                <a:ea typeface="Calibri" panose="020F0502020204030204" pitchFamily="34" charset="0"/>
              </a:rPr>
              <a:t> years. </a:t>
            </a:r>
            <a:r>
              <a:rPr lang="en-GB" sz="2400">
                <a:solidFill>
                  <a:schemeClr val="tx1"/>
                </a:solidFill>
                <a:latin typeface="Calibri" panose="020F0502020204030204" pitchFamily="34" charset="0"/>
                <a:ea typeface="Calibri" panose="020F0502020204030204" pitchFamily="34" charset="0"/>
              </a:rPr>
              <a:t>Not an option for GOS as there are too many systems used.</a:t>
            </a:r>
            <a:endParaRPr lang="en-GB" sz="2400">
              <a:solidFill>
                <a:schemeClr val="tx1"/>
              </a:solidFill>
              <a:effectLst/>
              <a:latin typeface="Calibri" panose="020F0502020204030204" pitchFamily="34" charset="0"/>
              <a:ea typeface="Calibri" panose="020F0502020204030204" pitchFamily="34" charset="0"/>
            </a:endParaRPr>
          </a:p>
          <a:p>
            <a:r>
              <a:rPr lang="en-GB" sz="2400">
                <a:solidFill>
                  <a:schemeClr val="tx1"/>
                </a:solidFill>
                <a:latin typeface="Calibri" panose="020F0502020204030204" pitchFamily="34" charset="0"/>
                <a:ea typeface="Calibri" panose="020F0502020204030204" pitchFamily="34" charset="0"/>
              </a:rPr>
              <a:t>We</a:t>
            </a:r>
            <a:r>
              <a:rPr lang="en-GB" sz="2400">
                <a:solidFill>
                  <a:schemeClr val="tx1"/>
                </a:solidFill>
                <a:effectLst/>
                <a:latin typeface="Calibri" panose="020F0502020204030204" pitchFamily="34" charset="0"/>
                <a:ea typeface="Calibri" panose="020F0502020204030204" pitchFamily="34" charset="0"/>
              </a:rPr>
              <a:t> issue a data sharing agreement before every visit which has been approved by ou</a:t>
            </a:r>
            <a:r>
              <a:rPr lang="en-GB" sz="2400">
                <a:solidFill>
                  <a:schemeClr val="tx1"/>
                </a:solidFill>
                <a:latin typeface="Calibri" panose="020F0502020204030204" pitchFamily="34" charset="0"/>
                <a:ea typeface="Calibri" panose="020F0502020204030204" pitchFamily="34" charset="0"/>
              </a:rPr>
              <a:t>r Information Governance manager.</a:t>
            </a:r>
          </a:p>
          <a:p>
            <a:r>
              <a:rPr lang="en-GB" sz="2400">
                <a:solidFill>
                  <a:schemeClr val="tx1"/>
                </a:solidFill>
                <a:effectLst/>
                <a:latin typeface="Calibri" panose="020F0502020204030204" pitchFamily="34" charset="0"/>
                <a:ea typeface="Calibri" panose="020F0502020204030204" pitchFamily="34" charset="0"/>
              </a:rPr>
              <a:t>NWSSP do have a legal basis for requesting access (for PPV purposes) </a:t>
            </a:r>
          </a:p>
          <a:p>
            <a:r>
              <a:rPr lang="en-GB" sz="2400">
                <a:solidFill>
                  <a:schemeClr val="tx1"/>
                </a:solidFill>
                <a:latin typeface="Calibri" panose="020F0502020204030204" pitchFamily="34" charset="0"/>
                <a:ea typeface="Calibri" panose="020F0502020204030204" pitchFamily="34" charset="0"/>
              </a:rPr>
              <a:t>W</a:t>
            </a:r>
            <a:r>
              <a:rPr lang="en-GB" sz="2400">
                <a:solidFill>
                  <a:schemeClr val="tx1"/>
                </a:solidFill>
                <a:effectLst/>
                <a:latin typeface="Calibri" panose="020F0502020204030204" pitchFamily="34" charset="0"/>
                <a:ea typeface="Calibri" panose="020F0502020204030204" pitchFamily="34" charset="0"/>
              </a:rPr>
              <a:t>e are within the NHS in Wales not an outside entity but an organisation that pays out on claims made. This remote access is a way to ensure that no physical visits are required and that the streamlining of such processes is completed with less intrusion. </a:t>
            </a:r>
          </a:p>
          <a:p>
            <a:endParaRPr lang="en-GB"/>
          </a:p>
        </p:txBody>
      </p:sp>
    </p:spTree>
    <p:extLst>
      <p:ext uri="{BB962C8B-B14F-4D97-AF65-F5344CB8AC3E}">
        <p14:creationId xmlns:p14="http://schemas.microsoft.com/office/powerpoint/2010/main" val="884952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564"/>
            <a:ext cx="8229600" cy="1033623"/>
          </a:xfrm>
        </p:spPr>
        <p:txBody>
          <a:bodyPr/>
          <a:lstStyle/>
          <a:p>
            <a:r>
              <a:rPr lang="en-GB"/>
              <a:t>PPV Feedback</a:t>
            </a:r>
          </a:p>
        </p:txBody>
      </p:sp>
      <p:sp>
        <p:nvSpPr>
          <p:cNvPr id="3" name="Content Placeholder 2"/>
          <p:cNvSpPr>
            <a:spLocks noGrp="1"/>
          </p:cNvSpPr>
          <p:nvPr>
            <p:ph idx="1"/>
          </p:nvPr>
        </p:nvSpPr>
        <p:spPr>
          <a:xfrm>
            <a:off x="457200" y="938110"/>
            <a:ext cx="8229600" cy="4835236"/>
          </a:xfrm>
        </p:spPr>
        <p:txBody>
          <a:bodyPr>
            <a:normAutofit fontScale="92500" lnSpcReduction="10000"/>
          </a:bodyPr>
          <a:lstStyle/>
          <a:p>
            <a:r>
              <a:rPr lang="en-GB">
                <a:latin typeface="Calibri" panose="020F0502020204030204" pitchFamily="34" charset="0"/>
                <a:ea typeface="Calibri" panose="020F0502020204030204" pitchFamily="34" charset="0"/>
              </a:rPr>
              <a:t>“</a:t>
            </a:r>
            <a:r>
              <a:rPr lang="en-GB">
                <a:effectLst/>
                <a:latin typeface="Calibri" panose="020F0502020204030204" pitchFamily="34" charset="0"/>
                <a:ea typeface="Calibri" panose="020F0502020204030204" pitchFamily="34" charset="0"/>
              </a:rPr>
              <a:t>Visit went well, was very pleased and thought it was much better for them and us”.  </a:t>
            </a:r>
          </a:p>
          <a:p>
            <a:r>
              <a:rPr lang="en-GB">
                <a:latin typeface="Calibri" panose="020F0502020204030204" pitchFamily="34" charset="0"/>
                <a:ea typeface="Calibri" panose="020F0502020204030204" pitchFamily="34" charset="0"/>
              </a:rPr>
              <a:t>“</a:t>
            </a:r>
            <a:r>
              <a:rPr lang="en-GB">
                <a:effectLst/>
                <a:latin typeface="Calibri" panose="020F0502020204030204" pitchFamily="34" charset="0"/>
                <a:ea typeface="Calibri" panose="020F0502020204030204" pitchFamily="34" charset="0"/>
              </a:rPr>
              <a:t>Able to continue working and the rooms were not tied up with us using them”.</a:t>
            </a:r>
          </a:p>
          <a:p>
            <a:r>
              <a:rPr lang="en-GB">
                <a:effectLst/>
                <a:latin typeface="Calibri" panose="020F0502020204030204" pitchFamily="34" charset="0"/>
                <a:ea typeface="Calibri" panose="020F0502020204030204" pitchFamily="34" charset="0"/>
              </a:rPr>
              <a:t>“Remote visit was very smooth and easier for us in practice. Access to our PMS worked well”. </a:t>
            </a:r>
          </a:p>
          <a:p>
            <a:r>
              <a:rPr lang="en-GB">
                <a:effectLst/>
                <a:ea typeface="Times New Roman" panose="02020603050405020304" pitchFamily="18" charset="0"/>
                <a:cs typeface="Times New Roman" panose="02020603050405020304" pitchFamily="18" charset="0"/>
              </a:rPr>
              <a:t>“It seems that with rising costs in fuel it must be the way that future PPV will be carried out, this will also help with the green initiative. It was an easy and pleasurable experience” </a:t>
            </a:r>
          </a:p>
          <a:p>
            <a:endParaRPr lang="en-GB">
              <a:effectLst/>
              <a:latin typeface="Calibri" panose="020F0502020204030204" pitchFamily="34" charset="0"/>
              <a:ea typeface="Calibri" panose="020F0502020204030204" pitchFamily="34" charset="0"/>
            </a:endParaRPr>
          </a:p>
          <a:p>
            <a:pPr marL="0" indent="0">
              <a:buNone/>
            </a:pPr>
            <a:r>
              <a:rPr lang="en-GB">
                <a:effectLst/>
                <a:latin typeface="Calibri" panose="020F0502020204030204" pitchFamily="34" charset="0"/>
                <a:ea typeface="Calibri" panose="020F0502020204030204" pitchFamily="34" charset="0"/>
              </a:rPr>
              <a:t> </a:t>
            </a:r>
          </a:p>
          <a:p>
            <a:endParaRPr lang="en-GB"/>
          </a:p>
        </p:txBody>
      </p:sp>
    </p:spTree>
    <p:extLst>
      <p:ext uri="{BB962C8B-B14F-4D97-AF65-F5344CB8AC3E}">
        <p14:creationId xmlns:p14="http://schemas.microsoft.com/office/powerpoint/2010/main" val="10817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USEFUL LINKS/Assistance</a:t>
            </a:r>
          </a:p>
        </p:txBody>
      </p:sp>
      <p:sp>
        <p:nvSpPr>
          <p:cNvPr id="3" name="Content Placeholder 2"/>
          <p:cNvSpPr>
            <a:spLocks noGrp="1"/>
          </p:cNvSpPr>
          <p:nvPr>
            <p:ph idx="1"/>
          </p:nvPr>
        </p:nvSpPr>
        <p:spPr>
          <a:xfrm>
            <a:off x="457200" y="1308261"/>
            <a:ext cx="8229600" cy="4676903"/>
          </a:xfrm>
        </p:spPr>
        <p:txBody>
          <a:bodyPr vert="horz" lIns="91440" tIns="45720" rIns="91440" bIns="45720" rtlCol="0" anchor="t">
            <a:normAutofit/>
          </a:bodyPr>
          <a:lstStyle/>
          <a:p>
            <a:pPr>
              <a:buNone/>
            </a:pPr>
            <a:endParaRPr lang="en-GB" sz="2600" u="sng"/>
          </a:p>
          <a:p>
            <a:r>
              <a:rPr lang="en-GB" sz="2600"/>
              <a:t>FAQ document is available via the following link			</a:t>
            </a:r>
            <a:r>
              <a:rPr lang="en-GB" sz="2600">
                <a:hlinkClick r:id="rId2"/>
              </a:rPr>
              <a:t>http://www.primarycareservices.wales.nhs.uk/ppv</a:t>
            </a:r>
            <a:endParaRPr lang="en-GB" sz="2600"/>
          </a:p>
          <a:p>
            <a:pPr>
              <a:buNone/>
            </a:pPr>
            <a:endParaRPr lang="en-GB" sz="2600"/>
          </a:p>
          <a:p>
            <a:r>
              <a:rPr lang="en-GB" sz="2600"/>
              <a:t>General contact</a:t>
            </a:r>
          </a:p>
          <a:p>
            <a:pPr>
              <a:buNone/>
            </a:pPr>
            <a:r>
              <a:rPr lang="en-GB" sz="2600"/>
              <a:t>	</a:t>
            </a:r>
            <a:r>
              <a:rPr lang="en-GB" sz="2600">
                <a:hlinkClick r:id="rId3"/>
              </a:rPr>
              <a:t>nwssp-primarycareservices@wales.nhs.uk</a:t>
            </a:r>
            <a:endParaRPr lang="en-GB" sz="2600"/>
          </a:p>
          <a:p>
            <a:pPr>
              <a:buNone/>
            </a:pPr>
            <a:endParaRPr lang="en-GB" sz="2600"/>
          </a:p>
        </p:txBody>
      </p:sp>
    </p:spTree>
  </p:cSld>
  <p:clrMapOvr>
    <a:masterClrMapping/>
  </p:clrMapOvr>
</p:sld>
</file>

<file path=ppt/theme/theme1.xml><?xml version="1.0" encoding="utf-8"?>
<a:theme xmlns:a="http://schemas.openxmlformats.org/drawingml/2006/main" name="12816 NHS Wales SSP_ Powerpoint -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FA32A87C383E41B22C974269D66289" ma:contentTypeVersion="15" ma:contentTypeDescription="Create a new document." ma:contentTypeScope="" ma:versionID="307af9f49aec298b6e94aa9ae4b49183">
  <xsd:schema xmlns:xsd="http://www.w3.org/2001/XMLSchema" xmlns:xs="http://www.w3.org/2001/XMLSchema" xmlns:p="http://schemas.microsoft.com/office/2006/metadata/properties" xmlns:ns2="08ffe53a-1b18-428c-b4fb-fc9b72d1a174" xmlns:ns3="8109944c-f8e6-42ac-bc29-7c09a738b7de" targetNamespace="http://schemas.microsoft.com/office/2006/metadata/properties" ma:root="true" ma:fieldsID="16b5d6d8a2139ba7c8b01b72b72b5496" ns2:_="" ns3:_="">
    <xsd:import namespace="08ffe53a-1b18-428c-b4fb-fc9b72d1a174"/>
    <xsd:import namespace="8109944c-f8e6-42ac-bc29-7c09a738b7d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ffe53a-1b18-428c-b4fb-fc9b72d1a1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efaef41-70dc-4075-804e-d4e4dbdaeee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09944c-f8e6-42ac-bc29-7c09a738b7de"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10319c6b-8db7-40b4-9561-126f303f1b5f}" ma:internalName="TaxCatchAll" ma:showField="CatchAllData" ma:web="8109944c-f8e6-42ac-bc29-7c09a738b7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08ffe53a-1b18-428c-b4fb-fc9b72d1a174" xsi:nil="true"/>
    <lcf76f155ced4ddcb4097134ff3c332f xmlns="08ffe53a-1b18-428c-b4fb-fc9b72d1a174">
      <Terms xmlns="http://schemas.microsoft.com/office/infopath/2007/PartnerControls"/>
    </lcf76f155ced4ddcb4097134ff3c332f>
    <TaxCatchAll xmlns="8109944c-f8e6-42ac-bc29-7c09a738b7de" xsi:nil="true"/>
  </documentManagement>
</p:properties>
</file>

<file path=customXml/itemProps1.xml><?xml version="1.0" encoding="utf-8"?>
<ds:datastoreItem xmlns:ds="http://schemas.openxmlformats.org/officeDocument/2006/customXml" ds:itemID="{32E7C8F6-42B4-4CDF-921B-61E1F0F9C4D4}">
  <ds:schemaRefs>
    <ds:schemaRef ds:uri="http://schemas.microsoft.com/sharepoint/v3/contenttype/forms"/>
  </ds:schemaRefs>
</ds:datastoreItem>
</file>

<file path=customXml/itemProps2.xml><?xml version="1.0" encoding="utf-8"?>
<ds:datastoreItem xmlns:ds="http://schemas.openxmlformats.org/officeDocument/2006/customXml" ds:itemID="{FE47C168-72FE-4159-8CF9-36356D4DD272}">
  <ds:schemaRefs>
    <ds:schemaRef ds:uri="08ffe53a-1b18-428c-b4fb-fc9b72d1a174"/>
    <ds:schemaRef ds:uri="8109944c-f8e6-42ac-bc29-7c09a738b7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CDBD4B6-B678-4C83-908C-DB692BFDEF37}">
  <ds:schemaRefs>
    <ds:schemaRef ds:uri="08ffe53a-1b18-428c-b4fb-fc9b72d1a174"/>
    <ds:schemaRef ds:uri="8109944c-f8e6-42ac-bc29-7c09a738b7de"/>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12816 NHS Wales SSP_ Powerpoint - 1.potx</Template>
  <TotalTime>0</TotalTime>
  <Words>595</Words>
  <Application>Microsoft Office PowerPoint</Application>
  <PresentationFormat>On-screen Show (4:3)</PresentationFormat>
  <Paragraphs>49</Paragraphs>
  <Slides>10</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12816 NHS Wales SSP_ Powerpoint - 1</vt:lpstr>
      <vt:lpstr>Custom Design</vt:lpstr>
      <vt:lpstr>NHS Wales Shared Services Partnership (NWSSP) Primary Care Services (PCS)</vt:lpstr>
      <vt:lpstr>General Ophthalmic Services (GOS)</vt:lpstr>
      <vt:lpstr>Teams</vt:lpstr>
      <vt:lpstr>PPV Process</vt:lpstr>
      <vt:lpstr>Visit Arrangements</vt:lpstr>
      <vt:lpstr>Report Process</vt:lpstr>
      <vt:lpstr>PPV REMOTE ACCESS GDPR</vt:lpstr>
      <vt:lpstr>PPV Feedback</vt:lpstr>
      <vt:lpstr>USEFUL LINKS/Assistance</vt:lpstr>
      <vt:lpstr>Thank you</vt:lpstr>
    </vt:vector>
  </TitlesOfParts>
  <Company>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Chubb</dc:creator>
  <cp:lastModifiedBy>Debbie</cp:lastModifiedBy>
  <cp:revision>1</cp:revision>
  <dcterms:created xsi:type="dcterms:W3CDTF">2015-04-20T09:04:17Z</dcterms:created>
  <dcterms:modified xsi:type="dcterms:W3CDTF">2023-12-12T09:18:26Z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0x01010093FA32A87C383E41B22C974269D66289</vt:lpwstr>
  </property>
  <property fmtid="{D5CDD505-2E9C-101B-9397-08002B2CF9AE}" pid="3" name="Order">
    <vt:r8>6629000</vt:r8>
  </property>
  <property fmtid="{D5CDD505-2E9C-101B-9397-08002B2CF9AE}" pid="4" name="MediaServiceImageTags">
    <vt:lpwstr/>
  </property>
</Properties>
</file>